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9" r:id="rId4"/>
    <p:sldId id="264" r:id="rId5"/>
    <p:sldId id="259" r:id="rId6"/>
    <p:sldId id="266" r:id="rId7"/>
    <p:sldId id="261" r:id="rId8"/>
    <p:sldId id="26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70928B-FDFE-4699-872B-093624C7D7C1}" type="datetimeFigureOut">
              <a:rPr lang="ru-RU"/>
              <a:pPr>
                <a:defRPr/>
              </a:pPr>
              <a:t>06.01.2022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9631E-39B8-4342-921B-F0E27CAC1E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AA080-615C-4198-8F41-3BDAE4E265B5}" type="datetimeFigureOut">
              <a:rPr lang="ru-RU"/>
              <a:pPr>
                <a:defRPr/>
              </a:pPr>
              <a:t>06.01.2022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8A8F8-5B0C-4388-AB78-C6A4589711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FD2DC-D872-447E-91E1-A3EC34550A7B}" type="datetimeFigureOut">
              <a:rPr lang="ru-RU"/>
              <a:pPr>
                <a:defRPr/>
              </a:pPr>
              <a:t>06.01.2022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8E43FD-DDDD-45CA-A55A-F61246D468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086A3-056C-4CD6-A67B-4A6DED4DB26D}" type="datetimeFigureOut">
              <a:rPr lang="ru-RU"/>
              <a:pPr>
                <a:defRPr/>
              </a:pPr>
              <a:t>06.01.2022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6B2CD-1D26-4639-BE73-BF66DBBC47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51723-8117-447B-8EFF-5A89FA040B82}" type="datetimeFigureOut">
              <a:rPr lang="ru-RU"/>
              <a:pPr>
                <a:defRPr/>
              </a:pPr>
              <a:t>06.01.2022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72234-0FBF-40EC-8301-9E8B6D15FE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EAFBE-E4B2-48B9-8E87-D023B888CCE3}" type="datetimeFigureOut">
              <a:rPr lang="ru-RU"/>
              <a:pPr>
                <a:defRPr/>
              </a:pPr>
              <a:t>06.01.2022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A3754-7241-4086-9828-2C4968535B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CDEE6-C7C5-472F-A706-6140885688EC}" type="datetimeFigureOut">
              <a:rPr lang="ru-RU"/>
              <a:pPr>
                <a:defRPr/>
              </a:pPr>
              <a:t>06.01.2022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33130-AB93-4F08-8A93-395C33C864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C1B1D-248A-4308-A715-AB913844B314}" type="datetimeFigureOut">
              <a:rPr lang="ru-RU"/>
              <a:pPr>
                <a:defRPr/>
              </a:pPr>
              <a:t>06.01.2022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2CB6CF-0159-411B-8317-F5FECFB930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E545F3-786D-42D9-9F5E-6AC83FBA9022}" type="datetimeFigureOut">
              <a:rPr lang="ru-RU"/>
              <a:pPr>
                <a:defRPr/>
              </a:pPr>
              <a:t>06.01.2022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A0171-BC29-43D8-9D66-03E6494B73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2A3EA8-779D-4853-8F56-F5C8DBF926E3}" type="datetimeFigureOut">
              <a:rPr lang="ru-RU"/>
              <a:pPr>
                <a:defRPr/>
              </a:pPr>
              <a:t>06.01.2022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E625A3-C6E8-4900-A611-081D50D6B9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05659-FAF7-4A06-B980-A2EC8F53FFE8}" type="datetimeFigureOut">
              <a:rPr lang="ru-RU"/>
              <a:pPr>
                <a:defRPr/>
              </a:pPr>
              <a:t>06.01.2022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1A015-C24F-413D-8B30-84F2FC8FDE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0C04CF-932F-49A2-94FC-DBF3A3A9BB84}" type="datetimeFigureOut">
              <a:rPr lang="ru-RU"/>
              <a:pPr>
                <a:defRPr/>
              </a:pPr>
              <a:t>06.01.2022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66E0A6-648E-46E2-82D8-589F070186D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4339" name="Picture 2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9525" y="0"/>
            <a:ext cx="9153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572125" y="857250"/>
            <a:ext cx="2286000" cy="500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0313" y="5786438"/>
            <a:ext cx="4714875" cy="6429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5363" name="Picture 2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3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572125" y="857250"/>
            <a:ext cx="2286000" cy="500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0313" y="5786438"/>
            <a:ext cx="4714875" cy="6429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72063" y="1571625"/>
            <a:ext cx="3357562" cy="3929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5000625" y="1857375"/>
            <a:ext cx="3714750" cy="1938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u="sng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Эра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– большой исторический период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  <p:pic>
        <p:nvPicPr>
          <p:cNvPr id="16387" name="Picture 2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535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572125" y="857250"/>
            <a:ext cx="2286000" cy="500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00313" y="5786438"/>
            <a:ext cx="4714875" cy="6429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72063" y="1571625"/>
            <a:ext cx="3357562" cy="3929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4716463" y="1857375"/>
            <a:ext cx="4103687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u="sng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Хронология-последователь-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u="sng" dirty="0" err="1">
                <a:solidFill>
                  <a:schemeClr val="tx2">
                    <a:lumMod val="75000"/>
                  </a:schemeClr>
                </a:solidFill>
                <a:latin typeface="+mn-lt"/>
              </a:rPr>
              <a:t>ность</a:t>
            </a:r>
            <a:r>
              <a:rPr lang="ru-RU" sz="3600" b="1" i="1" u="sng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 событий во времени</a:t>
            </a:r>
            <a:endParaRPr lang="ru-RU" sz="3600" b="1" dirty="0">
              <a:solidFill>
                <a:schemeClr val="tx2">
                  <a:lumMod val="75000"/>
                </a:schemeClr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7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410" name="Группа 2"/>
          <p:cNvGrpSpPr>
            <a:grpSpLocks/>
          </p:cNvGrpSpPr>
          <p:nvPr/>
        </p:nvGrpSpPr>
        <p:grpSpPr bwMode="auto">
          <a:xfrm>
            <a:off x="3714750" y="928688"/>
            <a:ext cx="4357688" cy="727075"/>
            <a:chOff x="3714744" y="928670"/>
            <a:chExt cx="4357718" cy="726522"/>
          </a:xfrm>
        </p:grpSpPr>
        <p:grpSp>
          <p:nvGrpSpPr>
            <p:cNvPr id="17412" name="Группа 19"/>
            <p:cNvGrpSpPr>
              <a:grpSpLocks/>
            </p:cNvGrpSpPr>
            <p:nvPr/>
          </p:nvGrpSpPr>
          <p:grpSpPr bwMode="auto">
            <a:xfrm>
              <a:off x="3714744" y="928670"/>
              <a:ext cx="4357718" cy="726522"/>
              <a:chOff x="3714744" y="928670"/>
              <a:chExt cx="4357718" cy="726522"/>
            </a:xfrm>
          </p:grpSpPr>
          <p:cxnSp>
            <p:nvCxnSpPr>
              <p:cNvPr id="6" name="Прямая со стрелкой 5"/>
              <p:cNvCxnSpPr/>
              <p:nvPr/>
            </p:nvCxnSpPr>
            <p:spPr>
              <a:xfrm>
                <a:off x="3929058" y="1000053"/>
                <a:ext cx="414340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Прямая соединительная линия 6"/>
              <p:cNvCxnSpPr/>
              <p:nvPr/>
            </p:nvCxnSpPr>
            <p:spPr>
              <a:xfrm>
                <a:off x="3929058" y="928670"/>
                <a:ext cx="0" cy="285533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" name="Прямая соединительная линия 7"/>
              <p:cNvCxnSpPr/>
              <p:nvPr/>
            </p:nvCxnSpPr>
            <p:spPr>
              <a:xfrm>
                <a:off x="4357686" y="928670"/>
                <a:ext cx="0" cy="285533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7417" name="TextBox 8"/>
              <p:cNvSpPr txBox="1">
                <a:spLocks noChangeArrowheads="1"/>
              </p:cNvSpPr>
              <p:nvPr/>
            </p:nvSpPr>
            <p:spPr bwMode="auto">
              <a:xfrm>
                <a:off x="3714744" y="1285860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alibri" pitchFamily="34" charset="0"/>
                  </a:rPr>
                  <a:t>О</a:t>
                </a:r>
              </a:p>
            </p:txBody>
          </p:sp>
        </p:grpSp>
        <p:sp>
          <p:nvSpPr>
            <p:cNvPr id="17413" name="TextBox 4"/>
            <p:cNvSpPr txBox="1">
              <a:spLocks noChangeArrowheads="1"/>
            </p:cNvSpPr>
            <p:nvPr/>
          </p:nvSpPr>
          <p:spPr bwMode="auto">
            <a:xfrm>
              <a:off x="4214810" y="128586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alibri" pitchFamily="34" charset="0"/>
                </a:rPr>
                <a:t>1</a:t>
              </a:r>
            </a:p>
          </p:txBody>
        </p:sp>
      </p:grpSp>
      <p:sp>
        <p:nvSpPr>
          <p:cNvPr id="17411" name="TextBox 9"/>
          <p:cNvSpPr txBox="1">
            <a:spLocks noChangeArrowheads="1"/>
          </p:cNvSpPr>
          <p:nvPr/>
        </p:nvSpPr>
        <p:spPr bwMode="auto">
          <a:xfrm>
            <a:off x="1714500" y="2500313"/>
            <a:ext cx="4786313" cy="258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ru-RU" sz="5400">
                <a:solidFill>
                  <a:srgbClr val="7030A0"/>
                </a:solidFill>
                <a:latin typeface="Calibri" pitchFamily="34" charset="0"/>
              </a:rPr>
              <a:t>3; 7; 9</a:t>
            </a:r>
          </a:p>
          <a:p>
            <a:pPr marL="342900" indent="-342900">
              <a:buFontTx/>
              <a:buAutoNum type="arabicParenR"/>
            </a:pPr>
            <a:r>
              <a:rPr lang="ru-RU" sz="5400">
                <a:solidFill>
                  <a:srgbClr val="7030A0"/>
                </a:solidFill>
                <a:latin typeface="Calibri" pitchFamily="34" charset="0"/>
              </a:rPr>
              <a:t>15; 25; 40</a:t>
            </a:r>
          </a:p>
          <a:p>
            <a:pPr marL="342900" indent="-342900">
              <a:buFontTx/>
              <a:buAutoNum type="arabicParenR"/>
            </a:pPr>
            <a:r>
              <a:rPr lang="ru-RU" sz="5400">
                <a:solidFill>
                  <a:srgbClr val="7030A0"/>
                </a:solidFill>
                <a:latin typeface="Calibri" pitchFamily="34" charset="0"/>
              </a:rPr>
              <a:t>50; 150; 175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7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434" name="Группа 22"/>
          <p:cNvGrpSpPr>
            <a:grpSpLocks/>
          </p:cNvGrpSpPr>
          <p:nvPr/>
        </p:nvGrpSpPr>
        <p:grpSpPr bwMode="auto">
          <a:xfrm>
            <a:off x="642938" y="2643188"/>
            <a:ext cx="4357687" cy="727075"/>
            <a:chOff x="3714744" y="928670"/>
            <a:chExt cx="4357718" cy="726522"/>
          </a:xfrm>
        </p:grpSpPr>
        <p:cxnSp>
          <p:nvCxnSpPr>
            <p:cNvPr id="25" name="Прямая со стрелкой 24"/>
            <p:cNvCxnSpPr/>
            <p:nvPr/>
          </p:nvCxnSpPr>
          <p:spPr>
            <a:xfrm>
              <a:off x="3929058" y="1000053"/>
              <a:ext cx="4143404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3929058" y="928670"/>
              <a:ext cx="0" cy="28553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4357686" y="928670"/>
              <a:ext cx="0" cy="28553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494" name="TextBox 27"/>
            <p:cNvSpPr txBox="1">
              <a:spLocks noChangeArrowheads="1"/>
            </p:cNvSpPr>
            <p:nvPr/>
          </p:nvSpPr>
          <p:spPr bwMode="auto">
            <a:xfrm>
              <a:off x="3714744" y="128586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alibri" pitchFamily="34" charset="0"/>
                </a:rPr>
                <a:t>О</a:t>
              </a:r>
            </a:p>
          </p:txBody>
        </p:sp>
      </p:grpSp>
      <p:grpSp>
        <p:nvGrpSpPr>
          <p:cNvPr id="18435" name="Группа 28"/>
          <p:cNvGrpSpPr>
            <a:grpSpLocks/>
          </p:cNvGrpSpPr>
          <p:nvPr/>
        </p:nvGrpSpPr>
        <p:grpSpPr bwMode="auto">
          <a:xfrm>
            <a:off x="714375" y="3929063"/>
            <a:ext cx="4357688" cy="727075"/>
            <a:chOff x="3714744" y="928670"/>
            <a:chExt cx="4357718" cy="726522"/>
          </a:xfrm>
        </p:grpSpPr>
        <p:grpSp>
          <p:nvGrpSpPr>
            <p:cNvPr id="18482" name="Группа 29"/>
            <p:cNvGrpSpPr>
              <a:grpSpLocks/>
            </p:cNvGrpSpPr>
            <p:nvPr/>
          </p:nvGrpSpPr>
          <p:grpSpPr bwMode="auto">
            <a:xfrm>
              <a:off x="3714744" y="928670"/>
              <a:ext cx="4357718" cy="726522"/>
              <a:chOff x="3714744" y="928670"/>
              <a:chExt cx="4357718" cy="726522"/>
            </a:xfrm>
          </p:grpSpPr>
          <p:cxnSp>
            <p:nvCxnSpPr>
              <p:cNvPr id="32" name="Прямая со стрелкой 31"/>
              <p:cNvCxnSpPr/>
              <p:nvPr/>
            </p:nvCxnSpPr>
            <p:spPr>
              <a:xfrm>
                <a:off x="3929058" y="1000053"/>
                <a:ext cx="414340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3929058" y="928670"/>
                <a:ext cx="0" cy="285533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Прямая соединительная линия 33"/>
              <p:cNvCxnSpPr/>
              <p:nvPr/>
            </p:nvCxnSpPr>
            <p:spPr>
              <a:xfrm>
                <a:off x="4357686" y="928670"/>
                <a:ext cx="0" cy="285533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490" name="TextBox 34"/>
              <p:cNvSpPr txBox="1">
                <a:spLocks noChangeArrowheads="1"/>
              </p:cNvSpPr>
              <p:nvPr/>
            </p:nvSpPr>
            <p:spPr bwMode="auto">
              <a:xfrm>
                <a:off x="3714744" y="1285860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alibri" pitchFamily="34" charset="0"/>
                  </a:rPr>
                  <a:t>О</a:t>
                </a:r>
              </a:p>
            </p:txBody>
          </p:sp>
        </p:grpSp>
        <p:sp>
          <p:nvSpPr>
            <p:cNvPr id="18483" name="TextBox 30"/>
            <p:cNvSpPr txBox="1">
              <a:spLocks noChangeArrowheads="1"/>
            </p:cNvSpPr>
            <p:nvPr/>
          </p:nvSpPr>
          <p:spPr bwMode="auto">
            <a:xfrm>
              <a:off x="4214810" y="1285860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alibri" pitchFamily="34" charset="0"/>
                </a:rPr>
                <a:t>5</a:t>
              </a:r>
            </a:p>
          </p:txBody>
        </p:sp>
        <p:sp>
          <p:nvSpPr>
            <p:cNvPr id="18484" name="TextBox 63"/>
            <p:cNvSpPr txBox="1">
              <a:spLocks noChangeArrowheads="1"/>
            </p:cNvSpPr>
            <p:nvPr/>
          </p:nvSpPr>
          <p:spPr bwMode="auto">
            <a:xfrm>
              <a:off x="4929190" y="1285860"/>
              <a:ext cx="5000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alibri" pitchFamily="34" charset="0"/>
                </a:rPr>
                <a:t>15</a:t>
              </a:r>
            </a:p>
          </p:txBody>
        </p:sp>
        <p:sp>
          <p:nvSpPr>
            <p:cNvPr id="18485" name="TextBox 64"/>
            <p:cNvSpPr txBox="1">
              <a:spLocks noChangeArrowheads="1"/>
            </p:cNvSpPr>
            <p:nvPr/>
          </p:nvSpPr>
          <p:spPr bwMode="auto">
            <a:xfrm>
              <a:off x="5715008" y="1285860"/>
              <a:ext cx="5000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alibri" pitchFamily="34" charset="0"/>
                </a:rPr>
                <a:t>25</a:t>
              </a:r>
            </a:p>
          </p:txBody>
        </p:sp>
        <p:sp>
          <p:nvSpPr>
            <p:cNvPr id="18486" name="TextBox 65"/>
            <p:cNvSpPr txBox="1">
              <a:spLocks noChangeArrowheads="1"/>
            </p:cNvSpPr>
            <p:nvPr/>
          </p:nvSpPr>
          <p:spPr bwMode="auto">
            <a:xfrm>
              <a:off x="6715140" y="1285860"/>
              <a:ext cx="5000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alibri" pitchFamily="34" charset="0"/>
                </a:rPr>
                <a:t>40</a:t>
              </a:r>
            </a:p>
          </p:txBody>
        </p:sp>
      </p:grpSp>
      <p:grpSp>
        <p:nvGrpSpPr>
          <p:cNvPr id="18436" name="Группа 35"/>
          <p:cNvGrpSpPr>
            <a:grpSpLocks/>
          </p:cNvGrpSpPr>
          <p:nvPr/>
        </p:nvGrpSpPr>
        <p:grpSpPr bwMode="auto">
          <a:xfrm>
            <a:off x="857250" y="5286375"/>
            <a:ext cx="4357688" cy="727075"/>
            <a:chOff x="3714744" y="928670"/>
            <a:chExt cx="4357718" cy="726522"/>
          </a:xfrm>
        </p:grpSpPr>
        <p:grpSp>
          <p:nvGrpSpPr>
            <p:cNvPr id="18466" name="Группа 36"/>
            <p:cNvGrpSpPr>
              <a:grpSpLocks/>
            </p:cNvGrpSpPr>
            <p:nvPr/>
          </p:nvGrpSpPr>
          <p:grpSpPr bwMode="auto">
            <a:xfrm>
              <a:off x="3714744" y="928670"/>
              <a:ext cx="4357718" cy="726522"/>
              <a:chOff x="3714744" y="928670"/>
              <a:chExt cx="4357718" cy="726522"/>
            </a:xfrm>
          </p:grpSpPr>
          <p:cxnSp>
            <p:nvCxnSpPr>
              <p:cNvPr id="39" name="Прямая со стрелкой 38"/>
              <p:cNvCxnSpPr/>
              <p:nvPr/>
            </p:nvCxnSpPr>
            <p:spPr>
              <a:xfrm>
                <a:off x="3929058" y="1000054"/>
                <a:ext cx="4143404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>
                <a:off x="3929058" y="928670"/>
                <a:ext cx="0" cy="285533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>
                <a:off x="4357686" y="928670"/>
                <a:ext cx="0" cy="285533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474" name="TextBox 41"/>
              <p:cNvSpPr txBox="1">
                <a:spLocks noChangeArrowheads="1"/>
              </p:cNvSpPr>
              <p:nvPr/>
            </p:nvSpPr>
            <p:spPr bwMode="auto">
              <a:xfrm>
                <a:off x="3714744" y="1285860"/>
                <a:ext cx="357190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ru-RU" b="1">
                    <a:latin typeface="Calibri" pitchFamily="34" charset="0"/>
                  </a:rPr>
                  <a:t>О</a:t>
                </a:r>
              </a:p>
            </p:txBody>
          </p:sp>
          <p:cxnSp>
            <p:nvCxnSpPr>
              <p:cNvPr id="89" name="Прямая соединительная линия 88"/>
              <p:cNvCxnSpPr/>
              <p:nvPr/>
            </p:nvCxnSpPr>
            <p:spPr>
              <a:xfrm>
                <a:off x="4714876" y="928670"/>
                <a:ext cx="0" cy="285533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Прямая соединительная линия 89"/>
              <p:cNvCxnSpPr/>
              <p:nvPr/>
            </p:nvCxnSpPr>
            <p:spPr>
              <a:xfrm>
                <a:off x="5072066" y="928670"/>
                <a:ext cx="0" cy="285533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1" name="Прямая соединительная линия 90"/>
              <p:cNvCxnSpPr/>
              <p:nvPr/>
            </p:nvCxnSpPr>
            <p:spPr>
              <a:xfrm>
                <a:off x="5429256" y="928670"/>
                <a:ext cx="0" cy="285533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2" name="Прямая соединительная линия 91"/>
              <p:cNvCxnSpPr/>
              <p:nvPr/>
            </p:nvCxnSpPr>
            <p:spPr>
              <a:xfrm>
                <a:off x="5857884" y="928670"/>
                <a:ext cx="0" cy="285533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Прямая соединительная линия 92"/>
              <p:cNvCxnSpPr/>
              <p:nvPr/>
            </p:nvCxnSpPr>
            <p:spPr>
              <a:xfrm>
                <a:off x="6286512" y="928670"/>
                <a:ext cx="0" cy="285533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4" name="Прямая соединительная линия 93"/>
              <p:cNvCxnSpPr/>
              <p:nvPr/>
            </p:nvCxnSpPr>
            <p:spPr>
              <a:xfrm>
                <a:off x="6643702" y="928670"/>
                <a:ext cx="0" cy="285533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Прямая соединительная линия 94"/>
              <p:cNvCxnSpPr/>
              <p:nvPr/>
            </p:nvCxnSpPr>
            <p:spPr>
              <a:xfrm>
                <a:off x="7000892" y="928670"/>
                <a:ext cx="0" cy="285533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8467" name="TextBox 37"/>
            <p:cNvSpPr txBox="1">
              <a:spLocks noChangeArrowheads="1"/>
            </p:cNvSpPr>
            <p:nvPr/>
          </p:nvSpPr>
          <p:spPr bwMode="auto">
            <a:xfrm>
              <a:off x="4143372" y="128586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alibri" pitchFamily="34" charset="0"/>
                </a:rPr>
                <a:t>25</a:t>
              </a:r>
            </a:p>
          </p:txBody>
        </p:sp>
        <p:sp>
          <p:nvSpPr>
            <p:cNvPr id="18468" name="TextBox 95"/>
            <p:cNvSpPr txBox="1">
              <a:spLocks noChangeArrowheads="1"/>
            </p:cNvSpPr>
            <p:nvPr/>
          </p:nvSpPr>
          <p:spPr bwMode="auto">
            <a:xfrm>
              <a:off x="4500562" y="1285860"/>
              <a:ext cx="4286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alibri" pitchFamily="34" charset="0"/>
                </a:rPr>
                <a:t>50</a:t>
              </a:r>
            </a:p>
          </p:txBody>
        </p:sp>
        <p:sp>
          <p:nvSpPr>
            <p:cNvPr id="18469" name="TextBox 96"/>
            <p:cNvSpPr txBox="1">
              <a:spLocks noChangeArrowheads="1"/>
            </p:cNvSpPr>
            <p:nvPr/>
          </p:nvSpPr>
          <p:spPr bwMode="auto">
            <a:xfrm>
              <a:off x="6000760" y="1214422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alibri" pitchFamily="34" charset="0"/>
                </a:rPr>
                <a:t>150</a:t>
              </a:r>
            </a:p>
          </p:txBody>
        </p:sp>
        <p:sp>
          <p:nvSpPr>
            <p:cNvPr id="18470" name="TextBox 97"/>
            <p:cNvSpPr txBox="1">
              <a:spLocks noChangeArrowheads="1"/>
            </p:cNvSpPr>
            <p:nvPr/>
          </p:nvSpPr>
          <p:spPr bwMode="auto">
            <a:xfrm>
              <a:off x="6429388" y="1214422"/>
              <a:ext cx="57150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alibri" pitchFamily="34" charset="0"/>
                </a:rPr>
                <a:t>175</a:t>
              </a:r>
            </a:p>
          </p:txBody>
        </p:sp>
      </p:grpSp>
      <p:cxnSp>
        <p:nvCxnSpPr>
          <p:cNvPr id="45" name="Прямая соединительная линия 44"/>
          <p:cNvCxnSpPr/>
          <p:nvPr/>
        </p:nvCxnSpPr>
        <p:spPr>
          <a:xfrm>
            <a:off x="2071688" y="2643188"/>
            <a:ext cx="0" cy="2857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3571875" y="2643188"/>
            <a:ext cx="0" cy="2857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>
            <a:off x="4286250" y="2643188"/>
            <a:ext cx="0" cy="2857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1785938" y="3929063"/>
            <a:ext cx="0" cy="2857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2143125" y="3929063"/>
            <a:ext cx="0" cy="2857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2500313" y="3929063"/>
            <a:ext cx="0" cy="2857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2928938" y="3929063"/>
            <a:ext cx="0" cy="2857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3286125" y="3929063"/>
            <a:ext cx="0" cy="2857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/>
          <p:nvPr/>
        </p:nvCxnSpPr>
        <p:spPr>
          <a:xfrm>
            <a:off x="3643313" y="3929063"/>
            <a:ext cx="0" cy="2857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4000500" y="3929063"/>
            <a:ext cx="0" cy="2857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1643063" y="2643188"/>
            <a:ext cx="0" cy="2857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2428875" y="2643188"/>
            <a:ext cx="0" cy="2857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2786063" y="2643188"/>
            <a:ext cx="0" cy="2857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3143250" y="2643188"/>
            <a:ext cx="0" cy="2857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3929063" y="2643188"/>
            <a:ext cx="0" cy="28575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8452" name="Группа 101"/>
          <p:cNvGrpSpPr>
            <a:grpSpLocks/>
          </p:cNvGrpSpPr>
          <p:nvPr/>
        </p:nvGrpSpPr>
        <p:grpSpPr bwMode="auto">
          <a:xfrm>
            <a:off x="1143000" y="2643188"/>
            <a:ext cx="3357563" cy="727075"/>
            <a:chOff x="1142976" y="2643182"/>
            <a:chExt cx="3357586" cy="726522"/>
          </a:xfrm>
        </p:grpSpPr>
        <p:sp>
          <p:nvSpPr>
            <p:cNvPr id="18459" name="TextBox 23"/>
            <p:cNvSpPr txBox="1">
              <a:spLocks noChangeArrowheads="1"/>
            </p:cNvSpPr>
            <p:nvPr/>
          </p:nvSpPr>
          <p:spPr bwMode="auto">
            <a:xfrm>
              <a:off x="1142976" y="3000372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alibri" pitchFamily="34" charset="0"/>
                </a:rPr>
                <a:t>1</a:t>
              </a:r>
            </a:p>
          </p:txBody>
        </p:sp>
        <p:sp>
          <p:nvSpPr>
            <p:cNvPr id="18460" name="TextBox 53"/>
            <p:cNvSpPr txBox="1">
              <a:spLocks noChangeArrowheads="1"/>
            </p:cNvSpPr>
            <p:nvPr/>
          </p:nvSpPr>
          <p:spPr bwMode="auto">
            <a:xfrm>
              <a:off x="1928794" y="2928934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alibri" pitchFamily="34" charset="0"/>
                </a:rPr>
                <a:t>3</a:t>
              </a:r>
            </a:p>
          </p:txBody>
        </p:sp>
        <p:sp>
          <p:nvSpPr>
            <p:cNvPr id="18461" name="TextBox 54"/>
            <p:cNvSpPr txBox="1">
              <a:spLocks noChangeArrowheads="1"/>
            </p:cNvSpPr>
            <p:nvPr/>
          </p:nvSpPr>
          <p:spPr bwMode="auto">
            <a:xfrm>
              <a:off x="3357554" y="2928934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alibri" pitchFamily="34" charset="0"/>
                </a:rPr>
                <a:t>7</a:t>
              </a:r>
            </a:p>
          </p:txBody>
        </p:sp>
        <p:sp>
          <p:nvSpPr>
            <p:cNvPr id="18462" name="TextBox 55"/>
            <p:cNvSpPr txBox="1">
              <a:spLocks noChangeArrowheads="1"/>
            </p:cNvSpPr>
            <p:nvPr/>
          </p:nvSpPr>
          <p:spPr bwMode="auto">
            <a:xfrm>
              <a:off x="4143372" y="2928934"/>
              <a:ext cx="357190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b="1">
                  <a:latin typeface="Calibri" pitchFamily="34" charset="0"/>
                </a:rPr>
                <a:t>9</a:t>
              </a:r>
            </a:p>
          </p:txBody>
        </p:sp>
        <p:sp>
          <p:nvSpPr>
            <p:cNvPr id="73" name="Пятно 1 72"/>
            <p:cNvSpPr/>
            <p:nvPr/>
          </p:nvSpPr>
          <p:spPr>
            <a:xfrm>
              <a:off x="2000232" y="2643182"/>
              <a:ext cx="142876" cy="188768"/>
            </a:xfrm>
            <a:prstGeom prst="irregularSeal1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4" name="Пятно 1 73"/>
            <p:cNvSpPr/>
            <p:nvPr/>
          </p:nvSpPr>
          <p:spPr>
            <a:xfrm>
              <a:off x="3500430" y="2643182"/>
              <a:ext cx="142876" cy="188768"/>
            </a:xfrm>
            <a:prstGeom prst="irregularSeal1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75" name="Пятно 1 74"/>
            <p:cNvSpPr/>
            <p:nvPr/>
          </p:nvSpPr>
          <p:spPr>
            <a:xfrm>
              <a:off x="4214810" y="2643182"/>
              <a:ext cx="142876" cy="188768"/>
            </a:xfrm>
            <a:prstGeom prst="irregularSeal1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76" name="Пятно 1 75"/>
          <p:cNvSpPr/>
          <p:nvPr/>
        </p:nvSpPr>
        <p:spPr>
          <a:xfrm>
            <a:off x="2071688" y="3929063"/>
            <a:ext cx="142875" cy="188912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7" name="Пятно 1 76"/>
          <p:cNvSpPr/>
          <p:nvPr/>
        </p:nvSpPr>
        <p:spPr>
          <a:xfrm>
            <a:off x="2857500" y="3929063"/>
            <a:ext cx="142875" cy="188912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8" name="Пятно 1 77"/>
          <p:cNvSpPr/>
          <p:nvPr/>
        </p:nvSpPr>
        <p:spPr>
          <a:xfrm>
            <a:off x="3929063" y="3929063"/>
            <a:ext cx="142875" cy="188912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9" name="Пятно 1 98"/>
          <p:cNvSpPr/>
          <p:nvPr/>
        </p:nvSpPr>
        <p:spPr>
          <a:xfrm>
            <a:off x="1785938" y="5286375"/>
            <a:ext cx="142875" cy="188913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0" name="Пятно 1 99"/>
          <p:cNvSpPr/>
          <p:nvPr/>
        </p:nvSpPr>
        <p:spPr>
          <a:xfrm>
            <a:off x="3357563" y="5286375"/>
            <a:ext cx="142875" cy="188913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1" name="Пятно 1 100"/>
          <p:cNvSpPr/>
          <p:nvPr/>
        </p:nvSpPr>
        <p:spPr>
          <a:xfrm>
            <a:off x="3714750" y="5286375"/>
            <a:ext cx="142875" cy="188913"/>
          </a:xfrm>
          <a:prstGeom prst="irregularSeal1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7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 descr="http://im0-tub-ru.yandex.net/i?id=6400a15e82ba80e5e979328f695c0b9c-130-144&amp;n=2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928688"/>
            <a:ext cx="5089525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/>
          </a:p>
        </p:txBody>
      </p:sp>
      <p:pic>
        <p:nvPicPr>
          <p:cNvPr id="21506" name="Picture 2" descr="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75" y="246"/>
            <a:ext cx="9128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571750" y="967818"/>
            <a:ext cx="4000500" cy="50720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Римс</a:t>
            </a:r>
            <a:endParaRPr lang="ru-RU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4FF010B-A80F-4601-BCFE-1E472B2F6862}"/>
              </a:ext>
            </a:extLst>
          </p:cNvPr>
          <p:cNvSpPr/>
          <p:nvPr/>
        </p:nvSpPr>
        <p:spPr>
          <a:xfrm>
            <a:off x="1057466" y="3429000"/>
            <a:ext cx="70449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Римская нумерация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13B6DDA3-7ECA-4CCF-ABEC-BBC7FA2EA725}"/>
              </a:ext>
            </a:extLst>
          </p:cNvPr>
          <p:cNvSpPr/>
          <p:nvPr/>
        </p:nvSpPr>
        <p:spPr>
          <a:xfrm>
            <a:off x="641688" y="4663810"/>
            <a:ext cx="82382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Математический диктант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2" descr="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07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 rot="21220753">
            <a:off x="1369877" y="2967335"/>
            <a:ext cx="6404254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Спасибо за урок!!!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51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Лена</dc:creator>
  <cp:lastModifiedBy>Елена Игнатьева</cp:lastModifiedBy>
  <cp:revision>22</cp:revision>
  <dcterms:created xsi:type="dcterms:W3CDTF">2014-10-01T13:38:25Z</dcterms:created>
  <dcterms:modified xsi:type="dcterms:W3CDTF">2022-01-05T21:39:30Z</dcterms:modified>
</cp:coreProperties>
</file>